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5143500" cx="9144000"/>
  <p:notesSz cx="6858000" cy="9144000"/>
  <p:embeddedFontLst>
    <p:embeddedFont>
      <p:font typeface="Roboto Slab"/>
      <p:regular r:id="rId22"/>
      <p:bold r:id="rId23"/>
    </p:embeddedFont>
    <p:embeddedFont>
      <p:font typeface="Robo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RobotoSlab-regular.fntdata"/><Relationship Id="rId21" Type="http://schemas.openxmlformats.org/officeDocument/2006/relationships/slide" Target="slides/slide17.xml"/><Relationship Id="rId24" Type="http://schemas.openxmlformats.org/officeDocument/2006/relationships/font" Target="fonts/Roboto-regular.fntdata"/><Relationship Id="rId23" Type="http://schemas.openxmlformats.org/officeDocument/2006/relationships/font" Target="fonts/RobotoSlab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7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www.merriam-webster.com/dictionary/design" TargetMode="External"/><Relationship Id="rId4" Type="http://schemas.openxmlformats.org/officeDocument/2006/relationships/hyperlink" Target="http://www.neshaminy.org/Page/30822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Engineering Design Process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311700" y="3723300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Nancy Cattrell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Apex Friendship High School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Develop a Design Proposal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Develop the final design completely.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Include sketches, timeline of project, and 3D computer models.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Model or Prototype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Create a working model which can test the problem of the project.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It do not have to be perfect.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1st model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Test and Evaluate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Test the idea.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Does everything work the way you think it should?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Do any changes need to be made?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Refine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Make any needed changes to the prototype including a full rebuild.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Update project documentation to track changes.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2nd model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Create or Make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Create a final project which have been improved from the original prototypes.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Final model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Communicate Results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 project to others.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Be prepared for feedback and further refinement of the project.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use the engineering design process?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It sets a process for product creation. 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It is similar to the scientific method, which produces repeatable results. 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 good product has research, evaluation, and refinement.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This process organizes design in an easy to understand method.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Citations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Design. (n.d.). Retrieved March 30, 2016, from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http://www.merriam-webster.com/dictionary/design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Neshaminy School District, &amp; Curriculum, instruction &amp; Assessment. (2002). </a:t>
            </a:r>
            <a:r>
              <a:rPr i="1" lang="en"/>
              <a:t>STEM: Engineering design process</a:t>
            </a:r>
            <a:r>
              <a:rPr lang="en"/>
              <a:t>. Retrieved March 31, 2016, from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http://www.neshaminy.org/Page/30822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design?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Merriam-Webster defines design: to plan and make decisions about (something that is being built or created); to create the plans, drawings, etc., that show how (something) will be made; to plan and make (something) for a specific use or purpose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Design can be found in many careers including architecture, fashion, computer programming, and engineering.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We will focus on the engineering design process.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87900" y="2554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The Engineering Design Process</a:t>
            </a:r>
          </a:p>
        </p:txBody>
      </p:sp>
      <p:pic>
        <p:nvPicPr>
          <p:cNvPr descr="DesignProcess.png"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5100" y="1017712"/>
            <a:ext cx="3733800" cy="40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Define the Problem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problem are you trying to solve? 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Why are you doing the project?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Brainstorm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can you solve the problem?  Come up with multiple solutions to the problem and research current information.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Write down all ideas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Research and Generate Ideas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Create concept maps to connect ideas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Develop ideas that meet the project needs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Identify Criteria and Constraints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constraints and criteria are involved?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Remember constraints are limitations of a project which can include materials and power source.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Criteria are the parameters of a project which can include size and weight.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Explore Possibilities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Explore how each possible design fits the criteria and constraints of the project.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What changes can be made to previous ideas to improve them?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Select an Approach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Compare and contrasts top three designs.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Select the final design for the project.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